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469" r:id="rId5"/>
    <p:sldId id="470" r:id="rId6"/>
  </p:sldIdLst>
  <p:sldSz cx="9144000" cy="6858000" type="screen4x3"/>
  <p:notesSz cx="7010400" cy="9296400"/>
  <p:defaultTextStyle>
    <a:defPPr>
      <a:defRPr lang="en-US"/>
    </a:defPPr>
    <a:lvl1pPr marL="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3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1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2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7D79BA-7EB7-457E-8729-24AA440F9D96}">
          <p14:sldIdLst/>
        </p14:section>
        <p14:section name="Untitled Section" id="{7A38E362-414F-4FEC-9FE8-ABA7F69CC70E}">
          <p14:sldIdLst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>
      <p:cViewPr varScale="1">
        <p:scale>
          <a:sx n="95" d="100"/>
          <a:sy n="95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644BE-F990-4061-B46F-2724DCDE26FC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304C-0524-4FB3-8D6E-A8C9C5819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6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939D-F76C-4611-8D3F-8F032F13967A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231E-7C7D-4C40-A51C-CFBFEEF19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9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4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2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970735" y="8829124"/>
            <a:ext cx="3038145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8" tIns="46143" rIns="92288" bIns="46143"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9ABB4B9-357C-42A1-B2A4-45E758714138}" type="slidenum">
              <a:rPr lang="en-US" altLang="en-US" sz="130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8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970735" y="8829124"/>
            <a:ext cx="3038145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8" tIns="46143" rIns="92288" bIns="46143"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9ABB4B9-357C-42A1-B2A4-45E758714138}" type="slidenum">
              <a:rPr lang="en-US" altLang="en-US" sz="130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69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ADA7-EE6D-49A1-BB18-521500596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363" y="525189"/>
            <a:ext cx="7817453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0C74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274" y="2812207"/>
            <a:ext cx="4626230" cy="202189"/>
          </a:xfrm>
        </p:spPr>
        <p:txBody>
          <a:bodyPr lIns="0" tIns="0" rIns="0" bIns="0"/>
          <a:lstStyle>
            <a:lvl1pPr>
              <a:defRPr sz="13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B79F-37E4-4BCB-A38D-6318DF345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363" y="525189"/>
            <a:ext cx="7817453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0C74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29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29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6D31-5835-4A3E-A48F-F2CC78231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363" y="525189"/>
            <a:ext cx="7817453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0C74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CD28-EAAE-4B21-9E50-4533C401C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C08D-5952-41D7-B42D-D65A193CB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82801" y="1562103"/>
            <a:ext cx="49784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767" tIns="50872" rIns="101767" bIns="50872" rtlCol="0" anchor="ctr"/>
          <a:lstStyle/>
          <a:p>
            <a:pPr algn="ctr" defTabSz="298555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1" y="4192277"/>
            <a:ext cx="4978400" cy="1103628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levelandSciptLogoSM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620" y="1640168"/>
            <a:ext cx="2989588" cy="1898899"/>
          </a:xfrm>
          <a:prstGeom prst="rect">
            <a:avLst/>
          </a:prstGeom>
        </p:spPr>
      </p:pic>
      <p:pic>
        <p:nvPicPr>
          <p:cNvPr id="4" name="Picture 3" descr="_R6Q1477_RT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" y="1562193"/>
            <a:ext cx="2082799" cy="3733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0026" r="3765" b="10026"/>
          <a:stretch/>
        </p:blipFill>
        <p:spPr>
          <a:xfrm>
            <a:off x="92" y="89"/>
            <a:ext cx="2082799" cy="1562101"/>
          </a:xfrm>
          <a:prstGeom prst="rect">
            <a:avLst/>
          </a:prstGeom>
        </p:spPr>
      </p:pic>
      <p:pic>
        <p:nvPicPr>
          <p:cNvPr id="9" name="Picture 8" descr="_R6Q1344_RT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01" y="5295993"/>
            <a:ext cx="4978400" cy="1562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5" t="2111" r="26255" b="2111"/>
          <a:stretch/>
        </p:blipFill>
        <p:spPr>
          <a:xfrm>
            <a:off x="7061201" y="1562192"/>
            <a:ext cx="2082798" cy="3733801"/>
          </a:xfrm>
          <a:prstGeom prst="rect">
            <a:avLst/>
          </a:prstGeom>
        </p:spPr>
      </p:pic>
      <p:pic>
        <p:nvPicPr>
          <p:cNvPr id="11" name="Picture 10" descr="_R6Q5734_RT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91" y="89"/>
            <a:ext cx="2082799" cy="1562101"/>
          </a:xfrm>
          <a:prstGeom prst="rect">
            <a:avLst/>
          </a:prstGeom>
        </p:spPr>
      </p:pic>
      <p:pic>
        <p:nvPicPr>
          <p:cNvPr id="12" name="Picture 11" descr="_R6Q0887_RT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95993"/>
            <a:ext cx="2082800" cy="1562097"/>
          </a:xfrm>
          <a:prstGeom prst="rect">
            <a:avLst/>
          </a:prstGeom>
        </p:spPr>
      </p:pic>
      <p:pic>
        <p:nvPicPr>
          <p:cNvPr id="14" name="Picture 13" descr="17. North Coast Harbour Up Close Pano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13596"/>
          <a:stretch/>
        </p:blipFill>
        <p:spPr>
          <a:xfrm>
            <a:off x="2082891" y="9"/>
            <a:ext cx="4978401" cy="1558943"/>
          </a:xfrm>
          <a:prstGeom prst="rect">
            <a:avLst/>
          </a:prstGeom>
        </p:spPr>
      </p:pic>
      <p:pic>
        <p:nvPicPr>
          <p:cNvPr id="17" name="Picture 16" descr="Aerial 2.jp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34" b="6938"/>
          <a:stretch/>
        </p:blipFill>
        <p:spPr>
          <a:xfrm>
            <a:off x="7061291" y="5006622"/>
            <a:ext cx="2082799" cy="18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43329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152" y="120685"/>
            <a:ext cx="8483998" cy="18466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slide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6153" y="408641"/>
            <a:ext cx="8485586" cy="434736"/>
          </a:xfrm>
        </p:spPr>
        <p:txBody>
          <a:bodyPr>
            <a:noAutofit/>
          </a:bodyPr>
          <a:lstStyle>
            <a:lvl1pPr marL="1588" indent="-1588"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insert tagline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36211" y="1166861"/>
            <a:ext cx="8483997" cy="141577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here and hit tab to type bulleted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524232" y="6324069"/>
            <a:ext cx="7071129" cy="246221"/>
          </a:xfrm>
          <a:prstGeom prst="rect">
            <a:avLst/>
          </a:prstGeom>
        </p:spPr>
        <p:txBody>
          <a:bodyPr lIns="0" bIns="0"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>
              <a:spcBef>
                <a:spcPts val="0"/>
              </a:spcBef>
              <a:buNone/>
              <a:defRPr sz="800"/>
            </a:lvl2pPr>
            <a:lvl3pPr>
              <a:spcBef>
                <a:spcPts val="0"/>
              </a:spcBef>
              <a:buNone/>
              <a:defRPr sz="800"/>
            </a:lvl3pPr>
            <a:lvl4pPr>
              <a:spcBef>
                <a:spcPts val="0"/>
              </a:spcBef>
              <a:buNone/>
              <a:defRPr sz="800"/>
            </a:lvl4pPr>
            <a:lvl5pPr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Click to enter Notes and Sources: Arial 8 point, left and bottom aligned; no italics; align with bottom guide and left text border guide; select this shape and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081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363" y="525189"/>
            <a:ext cx="78174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C74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274" y="2812207"/>
            <a:ext cx="46262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8555"/>
            <a:r>
              <a:rPr lang="en-US" sz="1200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8555"/>
            <a:fld id="{FDB5DEAB-2670-4ECF-8981-4B65FAD3DDD0}" type="datetime1">
              <a:rPr lang="en-US" sz="1200" smtClean="0">
                <a:solidFill>
                  <a:prstClr val="black">
                    <a:tint val="75000"/>
                  </a:prstClr>
                </a:solidFill>
              </a:rPr>
              <a:t>4/1/2022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8555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298555"/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8555">
        <a:defRPr>
          <a:latin typeface="+mn-lt"/>
          <a:ea typeface="+mn-ea"/>
          <a:cs typeface="+mn-cs"/>
        </a:defRPr>
      </a:lvl2pPr>
      <a:lvl3pPr marL="597109">
        <a:defRPr>
          <a:latin typeface="+mn-lt"/>
          <a:ea typeface="+mn-ea"/>
          <a:cs typeface="+mn-cs"/>
        </a:defRPr>
      </a:lvl3pPr>
      <a:lvl4pPr marL="895664">
        <a:defRPr>
          <a:latin typeface="+mn-lt"/>
          <a:ea typeface="+mn-ea"/>
          <a:cs typeface="+mn-cs"/>
        </a:defRPr>
      </a:lvl4pPr>
      <a:lvl5pPr marL="1194217">
        <a:defRPr>
          <a:latin typeface="+mn-lt"/>
          <a:ea typeface="+mn-ea"/>
          <a:cs typeface="+mn-cs"/>
        </a:defRPr>
      </a:lvl5pPr>
      <a:lvl6pPr marL="1492769">
        <a:defRPr>
          <a:latin typeface="+mn-lt"/>
          <a:ea typeface="+mn-ea"/>
          <a:cs typeface="+mn-cs"/>
        </a:defRPr>
      </a:lvl6pPr>
      <a:lvl7pPr marL="1791324">
        <a:defRPr>
          <a:latin typeface="+mn-lt"/>
          <a:ea typeface="+mn-ea"/>
          <a:cs typeface="+mn-cs"/>
        </a:defRPr>
      </a:lvl7pPr>
      <a:lvl8pPr marL="2089879">
        <a:defRPr>
          <a:latin typeface="+mn-lt"/>
          <a:ea typeface="+mn-ea"/>
          <a:cs typeface="+mn-cs"/>
        </a:defRPr>
      </a:lvl8pPr>
      <a:lvl9pPr marL="238842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8555">
        <a:defRPr>
          <a:latin typeface="+mn-lt"/>
          <a:ea typeface="+mn-ea"/>
          <a:cs typeface="+mn-cs"/>
        </a:defRPr>
      </a:lvl2pPr>
      <a:lvl3pPr marL="597109">
        <a:defRPr>
          <a:latin typeface="+mn-lt"/>
          <a:ea typeface="+mn-ea"/>
          <a:cs typeface="+mn-cs"/>
        </a:defRPr>
      </a:lvl3pPr>
      <a:lvl4pPr marL="895664">
        <a:defRPr>
          <a:latin typeface="+mn-lt"/>
          <a:ea typeface="+mn-ea"/>
          <a:cs typeface="+mn-cs"/>
        </a:defRPr>
      </a:lvl4pPr>
      <a:lvl5pPr marL="1194217">
        <a:defRPr>
          <a:latin typeface="+mn-lt"/>
          <a:ea typeface="+mn-ea"/>
          <a:cs typeface="+mn-cs"/>
        </a:defRPr>
      </a:lvl5pPr>
      <a:lvl6pPr marL="1492769">
        <a:defRPr>
          <a:latin typeface="+mn-lt"/>
          <a:ea typeface="+mn-ea"/>
          <a:cs typeface="+mn-cs"/>
        </a:defRPr>
      </a:lvl6pPr>
      <a:lvl7pPr marL="1791324">
        <a:defRPr>
          <a:latin typeface="+mn-lt"/>
          <a:ea typeface="+mn-ea"/>
          <a:cs typeface="+mn-cs"/>
        </a:defRPr>
      </a:lvl7pPr>
      <a:lvl8pPr marL="2089879">
        <a:defRPr>
          <a:latin typeface="+mn-lt"/>
          <a:ea typeface="+mn-ea"/>
          <a:cs typeface="+mn-cs"/>
        </a:defRPr>
      </a:lvl8pPr>
      <a:lvl9pPr marL="238842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8356" y="357436"/>
            <a:ext cx="6705600" cy="400110"/>
          </a:xfrm>
        </p:spPr>
        <p:txBody>
          <a:bodyPr/>
          <a:lstStyle/>
          <a:p>
            <a:pPr algn="ctr" eaLnBrk="1" hangingPunct="1"/>
            <a:r>
              <a:rPr lang="en-US" altLang="en-US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APPRENTICES/TRAINEES REQUIREMENTS</a:t>
            </a:r>
            <a:endParaRPr lang="en-US" alt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5" name="Picture 11" descr="CLE Hopkins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8907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400" y="1331913"/>
            <a:ext cx="8839200" cy="170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1295400" y="6377940"/>
            <a:ext cx="6781800" cy="276999"/>
          </a:xfrm>
        </p:spPr>
        <p:txBody>
          <a:bodyPr/>
          <a:lstStyle/>
          <a:p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6415" t="14147" r="25472" b="6845"/>
          <a:stretch/>
        </p:blipFill>
        <p:spPr>
          <a:xfrm>
            <a:off x="3657600" y="944175"/>
            <a:ext cx="3846626" cy="5437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283" y="2199484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Georgia" panose="02040502050405020303" pitchFamily="18" charset="0"/>
              </a:rPr>
              <a:t>1.  </a:t>
            </a:r>
            <a:r>
              <a:rPr lang="en-US" sz="2200" dirty="0" smtClean="0">
                <a:latin typeface="Georgia" panose="02040502050405020303" pitchFamily="18" charset="0"/>
              </a:rPr>
              <a:t>Apprenticeship </a:t>
            </a:r>
            <a:r>
              <a:rPr lang="en-US" sz="2200" dirty="0">
                <a:latin typeface="Georgia" panose="02040502050405020303" pitchFamily="18" charset="0"/>
              </a:rPr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5189279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8356" y="357436"/>
            <a:ext cx="6705600" cy="400110"/>
          </a:xfrm>
        </p:spPr>
        <p:txBody>
          <a:bodyPr/>
          <a:lstStyle/>
          <a:p>
            <a:pPr algn="ctr" eaLnBrk="1" hangingPunct="1"/>
            <a:r>
              <a:rPr lang="en-US" altLang="en-US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APPRENTICES/TRAINEES REQUIREMENTS</a:t>
            </a:r>
            <a:endParaRPr lang="en-US" alt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5" name="Picture 11" descr="CLE Hopkins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8907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400" y="1331913"/>
            <a:ext cx="8839200" cy="170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1295400" y="6377940"/>
            <a:ext cx="6781800" cy="276999"/>
          </a:xfrm>
        </p:spPr>
        <p:txBody>
          <a:bodyPr/>
          <a:lstStyle/>
          <a:p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RT/OPICC                            ORC 4115 PRESENTATION                 JANUARY 2021                           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5625" t="11535" r="21250" b="5652"/>
          <a:stretch/>
        </p:blipFill>
        <p:spPr>
          <a:xfrm>
            <a:off x="4221480" y="915559"/>
            <a:ext cx="4724400" cy="5279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2133600"/>
            <a:ext cx="2952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2. 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APPROVED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by the Ohio State Apprentice 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Council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906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0B3D387130547A82921EA97AC7CE3" ma:contentTypeVersion="8" ma:contentTypeDescription="Create a new document." ma:contentTypeScope="" ma:versionID="4223f4ed5c61af882dece1e8051eb4a3">
  <xsd:schema xmlns:xsd="http://www.w3.org/2001/XMLSchema" xmlns:xs="http://www.w3.org/2001/XMLSchema" xmlns:p="http://schemas.microsoft.com/office/2006/metadata/properties" xmlns:ns3="5682b2a6-bf27-4285-96b6-5b8cd24a01cb" targetNamespace="http://schemas.microsoft.com/office/2006/metadata/properties" ma:root="true" ma:fieldsID="f579975c847f05909bdaf45c52c36d37" ns3:_="">
    <xsd:import namespace="5682b2a6-bf27-4285-96b6-5b8cd24a01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2b2a6-bf27-4285-96b6-5b8cd24a0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19320-9DFC-4666-8B22-72F33BFEF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26D0D-50BF-414F-AAD7-5956587ACF4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5682b2a6-bf27-4285-96b6-5b8cd24a01cb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57CEEE1-90C7-4E02-A10D-8EB69E9A87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2b2a6-bf27-4285-96b6-5b8cd24a0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35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Georgia</vt:lpstr>
      <vt:lpstr>Tahoma</vt:lpstr>
      <vt:lpstr>9_Office Theme</vt:lpstr>
      <vt:lpstr>think-cell Slide</vt:lpstr>
      <vt:lpstr> APPRENTICES/TRAINEES REQUIREMENTS</vt:lpstr>
      <vt:lpstr> APPRENTICES/TRAINEES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 Sub-headline</dc:title>
  <dc:creator>Payne, Todd</dc:creator>
  <cp:lastModifiedBy>Turner, Rosita</cp:lastModifiedBy>
  <cp:revision>233</cp:revision>
  <cp:lastPrinted>2019-07-05T18:49:44Z</cp:lastPrinted>
  <dcterms:created xsi:type="dcterms:W3CDTF">2017-08-30T20:50:54Z</dcterms:created>
  <dcterms:modified xsi:type="dcterms:W3CDTF">2022-04-01T17:48:33Z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0x0101004300B3D387130547A82921EA97AC7CE3</vt:lpwstr>
  </property>
</Properties>
</file>